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0d72dcd0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0d72dcd0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0d72dcd0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0d72dcd0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0d72dcd0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0d72dcd0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0d72dcd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0d72dcd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0d72dcd0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0d72dcd0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0d72dcd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0d72dcd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0d72dcd0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0d72dcd0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0d72dcd0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0d72dcd0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0d72dcd0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0d72dcd0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0d72dcd0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0d72dcd0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0d72dcd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70d72dcd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0d72dcd0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0d72dcd0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0d72dcd0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0d72dcd0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0d72dcd0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0d72dcd0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0d72dcd0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0d72dcd0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0d72dcd0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0d72dcd0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0d72dcd0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0d72dcd0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0d72dcd0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0d72dcd0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0d72dcd0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0d72dcd0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0d72dcd0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0d72dcd0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0d72dcd0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0d72dcd0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0d72dcd0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0d72dcd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0d72dcd0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0d72dcd0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0d72dcd0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0d72dcd0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0d72dcd0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0d72dcd0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0d72dcd0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0d72dcd0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0d72dcd0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0d72dcd0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0d72dcd0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0d72dcd0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0d72dcd0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0d72dcd0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0d72dcd0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0d72dcd0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0d72dcd0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0d72dcd0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0d72dcd0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0d72dcd0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0d72dcd0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0d72dcd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0d72dcd0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0d72dcd0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0d72dcd0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0d72dcd0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0d72dcd0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0d72dcd0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0d72dcd0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0d72dcd0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0d72dcd0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0d72dcd0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0d72dcd0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0d72dcd0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0d72dcd0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0d72dcd0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0d72dcd0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0d72dcd0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0d72dcd0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0d72dcd0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0d72dcd0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0d72dcd0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0d72dcd0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0d72dcd0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0d72dcd0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0d72dcd0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0d72dcd0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0d72dcd0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0d72dcd0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70d72dcd0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0d72dcd0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70d72dcd0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0d72dcd0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0d72dcd0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0d72dcd0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70d72dcd0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0d72dcd0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0d72dcd0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0d72dcd0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0d72dcd0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0d72dcd0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0d72dcd0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0d72dcd0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0d72dcd0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0d72dcd0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0d72dcd0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0d72dcd0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0d72dcd0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0d72dcd08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0d72dcd08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0d72dcd0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70d72dcd0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0d72dcd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0d72dcd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0d72dcd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0d72dcd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0d72dcd0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0d72dcd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152400" y="152400"/>
            <a:ext cx="8602123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0" l="0" r="0" t="9403"/>
          <a:stretch/>
        </p:blipFill>
        <p:spPr>
          <a:xfrm>
            <a:off x="152400" y="607600"/>
            <a:ext cx="8602123" cy="43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 rotWithShape="1">
          <a:blip r:embed="rId3">
            <a:alphaModFix/>
          </a:blip>
          <a:srcRect b="0" l="0" r="0" t="10031"/>
          <a:stretch/>
        </p:blipFill>
        <p:spPr>
          <a:xfrm>
            <a:off x="152400" y="637850"/>
            <a:ext cx="8602123" cy="435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3">
            <a:alphaModFix/>
          </a:blip>
          <a:srcRect b="0" l="0" r="0" t="6288"/>
          <a:stretch/>
        </p:blipFill>
        <p:spPr>
          <a:xfrm>
            <a:off x="152400" y="456475"/>
            <a:ext cx="8602123" cy="45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3">
            <a:alphaModFix/>
          </a:blip>
          <a:srcRect b="0" l="0" r="0" t="6907"/>
          <a:stretch/>
        </p:blipFill>
        <p:spPr>
          <a:xfrm>
            <a:off x="152400" y="486700"/>
            <a:ext cx="8602123" cy="45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 b="0" l="0" r="0" t="6907"/>
          <a:stretch/>
        </p:blipFill>
        <p:spPr>
          <a:xfrm>
            <a:off x="152400" y="486700"/>
            <a:ext cx="8602123" cy="45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8155"/>
          <a:stretch/>
        </p:blipFill>
        <p:spPr>
          <a:xfrm>
            <a:off x="152400" y="547150"/>
            <a:ext cx="8602123" cy="444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0" l="0" r="0" t="7535"/>
          <a:stretch/>
        </p:blipFill>
        <p:spPr>
          <a:xfrm>
            <a:off x="152400" y="516925"/>
            <a:ext cx="8602123" cy="44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 rotWithShape="1">
          <a:blip r:embed="rId3">
            <a:alphaModFix/>
          </a:blip>
          <a:srcRect b="0" l="0" r="0" t="7535"/>
          <a:stretch/>
        </p:blipFill>
        <p:spPr>
          <a:xfrm>
            <a:off x="152400" y="516925"/>
            <a:ext cx="8602123" cy="44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 rotWithShape="1">
          <a:blip r:embed="rId3">
            <a:alphaModFix/>
          </a:blip>
          <a:srcRect b="0" l="0" r="0" t="6594"/>
          <a:stretch/>
        </p:blipFill>
        <p:spPr>
          <a:xfrm>
            <a:off x="152400" y="471575"/>
            <a:ext cx="8602123" cy="45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 b="0" l="0" r="0" t="7535"/>
          <a:stretch/>
        </p:blipFill>
        <p:spPr>
          <a:xfrm>
            <a:off x="152400" y="516925"/>
            <a:ext cx="8602123" cy="44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5970"/>
          <a:stretch/>
        </p:blipFill>
        <p:spPr>
          <a:xfrm>
            <a:off x="152400" y="441350"/>
            <a:ext cx="8602123" cy="454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 rotWithShape="1">
          <a:blip r:embed="rId3">
            <a:alphaModFix/>
          </a:blip>
          <a:srcRect b="32971" l="0" r="0" t="0"/>
          <a:stretch/>
        </p:blipFill>
        <p:spPr>
          <a:xfrm>
            <a:off x="2357775" y="196375"/>
            <a:ext cx="4428475" cy="32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63" y="152400"/>
            <a:ext cx="44284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63" y="152400"/>
            <a:ext cx="44284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763" y="152400"/>
            <a:ext cx="44284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 rotWithShape="1">
          <a:blip r:embed="rId3">
            <a:alphaModFix/>
          </a:blip>
          <a:srcRect b="32804" l="27234" r="28487" t="0"/>
          <a:stretch/>
        </p:blipFill>
        <p:spPr>
          <a:xfrm>
            <a:off x="2495275" y="152400"/>
            <a:ext cx="3808752" cy="325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 rotWithShape="1">
          <a:blip r:embed="rId3">
            <a:alphaModFix/>
          </a:blip>
          <a:srcRect b="29681" l="28816" r="27609" t="0"/>
          <a:stretch/>
        </p:blipFill>
        <p:spPr>
          <a:xfrm>
            <a:off x="2631300" y="152400"/>
            <a:ext cx="3748301" cy="34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 rotWithShape="1">
          <a:blip r:embed="rId3">
            <a:alphaModFix/>
          </a:blip>
          <a:srcRect b="0" l="25125" r="25501" t="5033"/>
          <a:stretch/>
        </p:blipFill>
        <p:spPr>
          <a:xfrm>
            <a:off x="2313900" y="396025"/>
            <a:ext cx="4247050" cy="459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 rotWithShape="1">
          <a:blip r:embed="rId3">
            <a:alphaModFix/>
          </a:blip>
          <a:srcRect b="0" l="25478" r="25852" t="6907"/>
          <a:stretch/>
        </p:blipFill>
        <p:spPr>
          <a:xfrm>
            <a:off x="2344150" y="486700"/>
            <a:ext cx="4186574" cy="45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 rotWithShape="1">
          <a:blip r:embed="rId3">
            <a:alphaModFix/>
          </a:blip>
          <a:srcRect b="0" l="25658" r="26551" t="4406"/>
          <a:stretch/>
        </p:blipFill>
        <p:spPr>
          <a:xfrm>
            <a:off x="2359250" y="365775"/>
            <a:ext cx="4111027" cy="46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 rotWithShape="1">
          <a:blip r:embed="rId3">
            <a:alphaModFix/>
          </a:blip>
          <a:srcRect b="0" l="25658" r="25496" t="4725"/>
          <a:stretch/>
        </p:blipFill>
        <p:spPr>
          <a:xfrm>
            <a:off x="2359250" y="380900"/>
            <a:ext cx="4201699" cy="46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8784"/>
          <a:stretch/>
        </p:blipFill>
        <p:spPr>
          <a:xfrm>
            <a:off x="152400" y="577375"/>
            <a:ext cx="8602123" cy="44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 rotWithShape="1">
          <a:blip r:embed="rId3">
            <a:alphaModFix/>
          </a:blip>
          <a:srcRect b="0" l="25827" r="25329" t="4725"/>
          <a:stretch/>
        </p:blipFill>
        <p:spPr>
          <a:xfrm>
            <a:off x="2374375" y="380900"/>
            <a:ext cx="4201699" cy="46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 rotWithShape="1">
          <a:blip r:embed="rId3">
            <a:alphaModFix/>
          </a:blip>
          <a:srcRect b="0" l="25480" r="25500" t="4406"/>
          <a:stretch/>
        </p:blipFill>
        <p:spPr>
          <a:xfrm>
            <a:off x="2344150" y="365775"/>
            <a:ext cx="4216800" cy="46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 rotWithShape="1">
          <a:blip r:embed="rId3">
            <a:alphaModFix/>
          </a:blip>
          <a:srcRect b="0" l="25476" r="25681" t="5660"/>
          <a:stretch/>
        </p:blipFill>
        <p:spPr>
          <a:xfrm>
            <a:off x="2344150" y="426250"/>
            <a:ext cx="4201699" cy="45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 rotWithShape="1">
          <a:blip r:embed="rId3">
            <a:alphaModFix/>
          </a:blip>
          <a:srcRect b="0" l="25653" r="25677" t="4095"/>
          <a:stretch/>
        </p:blipFill>
        <p:spPr>
          <a:xfrm>
            <a:off x="2359250" y="350675"/>
            <a:ext cx="4186598" cy="46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 rotWithShape="1">
          <a:blip r:embed="rId3">
            <a:alphaModFix/>
          </a:blip>
          <a:srcRect b="0" l="25829" r="25326" t="4095"/>
          <a:stretch/>
        </p:blipFill>
        <p:spPr>
          <a:xfrm>
            <a:off x="2374376" y="350675"/>
            <a:ext cx="4201699" cy="46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 rotWithShape="1">
          <a:blip r:embed="rId3">
            <a:alphaModFix/>
          </a:blip>
          <a:srcRect b="0" l="25844" r="25839" t="3781"/>
          <a:stretch/>
        </p:blipFill>
        <p:spPr>
          <a:xfrm>
            <a:off x="2374375" y="335550"/>
            <a:ext cx="4156349" cy="465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 rotWithShape="1">
          <a:blip r:embed="rId3">
            <a:alphaModFix/>
          </a:blip>
          <a:srcRect b="0" l="25478" r="25852" t="3781"/>
          <a:stretch/>
        </p:blipFill>
        <p:spPr>
          <a:xfrm>
            <a:off x="2344150" y="335550"/>
            <a:ext cx="4186574" cy="465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 rotWithShape="1">
          <a:blip r:embed="rId3">
            <a:alphaModFix/>
          </a:blip>
          <a:srcRect b="0" l="25128" r="25849" t="4095"/>
          <a:stretch/>
        </p:blipFill>
        <p:spPr>
          <a:xfrm>
            <a:off x="2313900" y="350675"/>
            <a:ext cx="4216824" cy="46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 rotWithShape="1">
          <a:blip r:embed="rId3">
            <a:alphaModFix/>
          </a:blip>
          <a:srcRect b="0" l="25833" r="26202" t="5033"/>
          <a:stretch/>
        </p:blipFill>
        <p:spPr>
          <a:xfrm>
            <a:off x="2374375" y="396025"/>
            <a:ext cx="4126123" cy="459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 rotWithShape="1">
          <a:blip r:embed="rId3">
            <a:alphaModFix/>
          </a:blip>
          <a:srcRect b="0" l="25302" r="25499" t="4406"/>
          <a:stretch/>
        </p:blipFill>
        <p:spPr>
          <a:xfrm>
            <a:off x="2329025" y="365775"/>
            <a:ext cx="4231925" cy="46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6907"/>
          <a:stretch/>
        </p:blipFill>
        <p:spPr>
          <a:xfrm>
            <a:off x="152400" y="486700"/>
            <a:ext cx="8602123" cy="45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 rotWithShape="1">
          <a:blip r:embed="rId3">
            <a:alphaModFix/>
          </a:blip>
          <a:srcRect b="0" l="25655" r="26027" t="4095"/>
          <a:stretch/>
        </p:blipFill>
        <p:spPr>
          <a:xfrm>
            <a:off x="2359250" y="350675"/>
            <a:ext cx="4156373" cy="46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 rotWithShape="1">
          <a:blip r:embed="rId3">
            <a:alphaModFix/>
          </a:blip>
          <a:srcRect b="0" l="26008" r="25148" t="3157"/>
          <a:stretch/>
        </p:blipFill>
        <p:spPr>
          <a:xfrm>
            <a:off x="2389475" y="305325"/>
            <a:ext cx="4201699" cy="468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 rotWithShape="1">
          <a:blip r:embed="rId3">
            <a:alphaModFix/>
          </a:blip>
          <a:srcRect b="0" l="25477" r="25677" t="4406"/>
          <a:stretch/>
        </p:blipFill>
        <p:spPr>
          <a:xfrm>
            <a:off x="2344150" y="365775"/>
            <a:ext cx="4201699" cy="46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 rotWithShape="1">
          <a:blip r:embed="rId3">
            <a:alphaModFix/>
          </a:blip>
          <a:srcRect b="0" l="26008" r="25675" t="4406"/>
          <a:stretch/>
        </p:blipFill>
        <p:spPr>
          <a:xfrm>
            <a:off x="2389475" y="365775"/>
            <a:ext cx="4156373" cy="46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 rotWithShape="1">
          <a:blip r:embed="rId3">
            <a:alphaModFix/>
          </a:blip>
          <a:srcRect b="31870" l="26183" r="26202" t="0"/>
          <a:stretch/>
        </p:blipFill>
        <p:spPr>
          <a:xfrm>
            <a:off x="2404600" y="152400"/>
            <a:ext cx="4095898" cy="329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 rotWithShape="1">
          <a:blip r:embed="rId3">
            <a:alphaModFix/>
          </a:blip>
          <a:srcRect b="28744" l="27589" r="27432" t="0"/>
          <a:stretch/>
        </p:blipFill>
        <p:spPr>
          <a:xfrm>
            <a:off x="2525500" y="152400"/>
            <a:ext cx="3869198" cy="3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 rotWithShape="1">
          <a:blip r:embed="rId3">
            <a:alphaModFix/>
          </a:blip>
          <a:srcRect b="0" l="0" r="0" t="4725"/>
          <a:stretch/>
        </p:blipFill>
        <p:spPr>
          <a:xfrm>
            <a:off x="2444425" y="380900"/>
            <a:ext cx="4255174" cy="46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 rotWithShape="1">
          <a:blip r:embed="rId3">
            <a:alphaModFix/>
          </a:blip>
          <a:srcRect b="30618" l="0" r="0" t="0"/>
          <a:stretch/>
        </p:blipFill>
        <p:spPr>
          <a:xfrm>
            <a:off x="2424225" y="152400"/>
            <a:ext cx="4295576" cy="33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 rotWithShape="1">
          <a:blip r:embed="rId3">
            <a:alphaModFix/>
          </a:blip>
          <a:srcRect b="0" l="0" r="0" t="4725"/>
          <a:stretch/>
        </p:blipFill>
        <p:spPr>
          <a:xfrm>
            <a:off x="2424225" y="380900"/>
            <a:ext cx="4295576" cy="46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 rotWithShape="1">
          <a:blip r:embed="rId3">
            <a:alphaModFix/>
          </a:blip>
          <a:srcRect b="0" l="0" r="0" t="4725"/>
          <a:stretch/>
        </p:blipFill>
        <p:spPr>
          <a:xfrm>
            <a:off x="2424200" y="380900"/>
            <a:ext cx="4295576" cy="46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6594"/>
          <a:stretch/>
        </p:blipFill>
        <p:spPr>
          <a:xfrm>
            <a:off x="152400" y="471575"/>
            <a:ext cx="8602123" cy="45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 rotWithShape="1">
          <a:blip r:embed="rId3">
            <a:alphaModFix/>
          </a:blip>
          <a:srcRect b="0" l="0" r="0" t="4095"/>
          <a:stretch/>
        </p:blipFill>
        <p:spPr>
          <a:xfrm>
            <a:off x="2424225" y="350675"/>
            <a:ext cx="4295576" cy="46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 rotWithShape="1">
          <a:blip r:embed="rId3">
            <a:alphaModFix/>
          </a:blip>
          <a:srcRect b="0" l="0" r="0" t="3781"/>
          <a:stretch/>
        </p:blipFill>
        <p:spPr>
          <a:xfrm>
            <a:off x="2424225" y="335550"/>
            <a:ext cx="4295576" cy="465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/>
          <p:cNvPicPr preferRelativeResize="0"/>
          <p:nvPr/>
        </p:nvPicPr>
        <p:blipFill rotWithShape="1">
          <a:blip r:embed="rId3">
            <a:alphaModFix/>
          </a:blip>
          <a:srcRect b="0" l="0" r="0" t="4725"/>
          <a:stretch/>
        </p:blipFill>
        <p:spPr>
          <a:xfrm>
            <a:off x="2424225" y="380900"/>
            <a:ext cx="4295576" cy="46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5"/>
          <p:cNvPicPr preferRelativeResize="0"/>
          <p:nvPr/>
        </p:nvPicPr>
        <p:blipFill rotWithShape="1">
          <a:blip r:embed="rId3">
            <a:alphaModFix/>
          </a:blip>
          <a:srcRect b="0" l="0" r="0" t="5347"/>
          <a:stretch/>
        </p:blipFill>
        <p:spPr>
          <a:xfrm>
            <a:off x="2424225" y="411125"/>
            <a:ext cx="4295576" cy="45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6"/>
          <p:cNvPicPr preferRelativeResize="0"/>
          <p:nvPr/>
        </p:nvPicPr>
        <p:blipFill rotWithShape="1">
          <a:blip r:embed="rId3">
            <a:alphaModFix/>
          </a:blip>
          <a:srcRect b="0" l="0" r="0" t="5660"/>
          <a:stretch/>
        </p:blipFill>
        <p:spPr>
          <a:xfrm>
            <a:off x="2424225" y="426250"/>
            <a:ext cx="4295576" cy="45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7"/>
          <p:cNvPicPr preferRelativeResize="0"/>
          <p:nvPr/>
        </p:nvPicPr>
        <p:blipFill rotWithShape="1">
          <a:blip r:embed="rId3">
            <a:alphaModFix/>
          </a:blip>
          <a:srcRect b="0" l="0" r="0" t="5033"/>
          <a:stretch/>
        </p:blipFill>
        <p:spPr>
          <a:xfrm>
            <a:off x="2424200" y="396025"/>
            <a:ext cx="4295576" cy="45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 rotWithShape="1">
          <a:blip r:embed="rId3">
            <a:alphaModFix/>
          </a:blip>
          <a:srcRect b="0" l="0" r="0" t="4725"/>
          <a:stretch/>
        </p:blipFill>
        <p:spPr>
          <a:xfrm>
            <a:off x="2424225" y="380900"/>
            <a:ext cx="4295576" cy="46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9"/>
          <p:cNvPicPr preferRelativeResize="0"/>
          <p:nvPr/>
        </p:nvPicPr>
        <p:blipFill rotWithShape="1">
          <a:blip r:embed="rId3">
            <a:alphaModFix/>
          </a:blip>
          <a:srcRect b="0" l="0" r="0" t="5347"/>
          <a:stretch/>
        </p:blipFill>
        <p:spPr>
          <a:xfrm>
            <a:off x="2424225" y="411125"/>
            <a:ext cx="4295576" cy="45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0"/>
          <p:cNvPicPr preferRelativeResize="0"/>
          <p:nvPr/>
        </p:nvPicPr>
        <p:blipFill rotWithShape="1">
          <a:blip r:embed="rId3">
            <a:alphaModFix/>
          </a:blip>
          <a:srcRect b="0" l="0" r="0" t="4406"/>
          <a:stretch/>
        </p:blipFill>
        <p:spPr>
          <a:xfrm>
            <a:off x="2424225" y="365775"/>
            <a:ext cx="4295576" cy="462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1"/>
          <p:cNvPicPr preferRelativeResize="0"/>
          <p:nvPr/>
        </p:nvPicPr>
        <p:blipFill rotWithShape="1">
          <a:blip r:embed="rId3">
            <a:alphaModFix/>
          </a:blip>
          <a:srcRect b="0" l="0" r="0" t="3781"/>
          <a:stretch/>
        </p:blipFill>
        <p:spPr>
          <a:xfrm>
            <a:off x="2424225" y="335550"/>
            <a:ext cx="4295576" cy="465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9099"/>
          <a:stretch/>
        </p:blipFill>
        <p:spPr>
          <a:xfrm>
            <a:off x="152400" y="592500"/>
            <a:ext cx="8602123" cy="43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2"/>
          <p:cNvPicPr preferRelativeResize="0"/>
          <p:nvPr/>
        </p:nvPicPr>
        <p:blipFill rotWithShape="1">
          <a:blip r:embed="rId3">
            <a:alphaModFix/>
          </a:blip>
          <a:srcRect b="0" l="0" r="0" t="4095"/>
          <a:stretch/>
        </p:blipFill>
        <p:spPr>
          <a:xfrm>
            <a:off x="2424225" y="350675"/>
            <a:ext cx="4295576" cy="46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3"/>
          <p:cNvPicPr preferRelativeResize="0"/>
          <p:nvPr/>
        </p:nvPicPr>
        <p:blipFill rotWithShape="1">
          <a:blip r:embed="rId3">
            <a:alphaModFix/>
          </a:blip>
          <a:srcRect b="0" l="0" r="0" t="3781"/>
          <a:stretch/>
        </p:blipFill>
        <p:spPr>
          <a:xfrm>
            <a:off x="2424225" y="335550"/>
            <a:ext cx="4295576" cy="465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9403"/>
          <a:stretch/>
        </p:blipFill>
        <p:spPr>
          <a:xfrm>
            <a:off x="152400" y="607600"/>
            <a:ext cx="8602123" cy="43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 b="0" l="0" r="0" t="8466"/>
          <a:stretch/>
        </p:blipFill>
        <p:spPr>
          <a:xfrm>
            <a:off x="152400" y="562275"/>
            <a:ext cx="8602123" cy="44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 b="0" l="0" r="0" t="9403"/>
          <a:stretch/>
        </p:blipFill>
        <p:spPr>
          <a:xfrm>
            <a:off x="152400" y="607600"/>
            <a:ext cx="8602123" cy="43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